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4" r:id="rId7"/>
    <p:sldId id="269" r:id="rId8"/>
    <p:sldId id="270" r:id="rId9"/>
    <p:sldId id="262" r:id="rId10"/>
    <p:sldId id="268" r:id="rId11"/>
    <p:sldId id="263" r:id="rId12"/>
    <p:sldId id="275" r:id="rId13"/>
    <p:sldId id="265" r:id="rId14"/>
    <p:sldId id="267" r:id="rId15"/>
    <p:sldId id="266" r:id="rId16"/>
    <p:sldId id="271" r:id="rId17"/>
    <p:sldId id="259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E9C0-CBEC-41E0-A08F-550458EC8E80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FC94239-2D6B-4559-9F77-F417156487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E9C0-CBEC-41E0-A08F-550458EC8E80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4239-2D6B-4559-9F77-F417156487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E9C0-CBEC-41E0-A08F-550458EC8E80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4239-2D6B-4559-9F77-F417156487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E9C0-CBEC-41E0-A08F-550458EC8E80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FC94239-2D6B-4559-9F77-F417156487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E9C0-CBEC-41E0-A08F-550458EC8E80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4239-2D6B-4559-9F77-F417156487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E9C0-CBEC-41E0-A08F-550458EC8E80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4239-2D6B-4559-9F77-F417156487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E9C0-CBEC-41E0-A08F-550458EC8E80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FC94239-2D6B-4559-9F77-F417156487D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E9C0-CBEC-41E0-A08F-550458EC8E80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4239-2D6B-4559-9F77-F417156487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E9C0-CBEC-41E0-A08F-550458EC8E80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4239-2D6B-4559-9F77-F417156487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E9C0-CBEC-41E0-A08F-550458EC8E80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4239-2D6B-4559-9F77-F417156487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E9C0-CBEC-41E0-A08F-550458EC8E80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4239-2D6B-4559-9F77-F417156487D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36AE9C0-CBEC-41E0-A08F-550458EC8E80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FC94239-2D6B-4559-9F77-F417156487D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52" y="500043"/>
            <a:ext cx="7172348" cy="1500197"/>
          </a:xfrm>
        </p:spPr>
        <p:txBody>
          <a:bodyPr>
            <a:normAutofit fontScale="90000"/>
          </a:bodyPr>
          <a:lstStyle/>
          <a:p>
            <a:r>
              <a:rPr lang="ro-RO" b="1" dirty="0"/>
              <a:t/>
            </a:r>
            <a:br>
              <a:rPr lang="ro-RO" b="1" dirty="0"/>
            </a:br>
            <a:r>
              <a:rPr lang="ro-RO" sz="5600" b="1" dirty="0" smtClean="0"/>
              <a:t>Gyékényfonás </a:t>
            </a:r>
            <a:br>
              <a:rPr lang="ro-RO" sz="5600" b="1" dirty="0" smtClean="0"/>
            </a:br>
            <a:r>
              <a:rPr lang="ro-RO" sz="5600" b="1" dirty="0" smtClean="0"/>
              <a:t>Borson</a:t>
            </a:r>
            <a:br>
              <a:rPr lang="ro-RO" sz="5600" b="1" dirty="0" smtClean="0"/>
            </a:br>
            <a:endParaRPr lang="en-US" sz="5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3071810"/>
            <a:ext cx="6400800" cy="2786082"/>
          </a:xfrm>
        </p:spPr>
        <p:txBody>
          <a:bodyPr>
            <a:noAutofit/>
          </a:bodyPr>
          <a:lstStyle/>
          <a:p>
            <a:r>
              <a:rPr lang="ro-RO" sz="5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Împletitul</a:t>
            </a:r>
            <a:r>
              <a:rPr lang="ro-RO" sz="50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o-RO" sz="5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rogojinilor în localitatea Borș </a:t>
            </a:r>
            <a:endParaRPr lang="en-US" sz="5000" b="1" cap="all" dirty="0" smtClean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00299" y="1285860"/>
            <a:ext cx="4286280" cy="47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9" y="1357299"/>
            <a:ext cx="3429023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714874" y="1428736"/>
            <a:ext cx="3689225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00174"/>
            <a:ext cx="378621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500174"/>
            <a:ext cx="372969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10241" t="19540" r="32556" b="17790"/>
          <a:stretch>
            <a:fillRect/>
          </a:stretch>
        </p:blipFill>
        <p:spPr bwMode="auto">
          <a:xfrm>
            <a:off x="976074" y="1554163"/>
            <a:ext cx="7344251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 l="24705" t="17381" r="24849" b="15476"/>
          <a:stretch>
            <a:fillRect/>
          </a:stretch>
        </p:blipFill>
        <p:spPr bwMode="auto">
          <a:xfrm>
            <a:off x="785786" y="1357298"/>
            <a:ext cx="735811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643050"/>
            <a:ext cx="3015801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643050"/>
            <a:ext cx="2793687" cy="4547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6905" t="5628" r="6149" b="6485"/>
          <a:stretch>
            <a:fillRect/>
          </a:stretch>
        </p:blipFill>
        <p:spPr bwMode="auto">
          <a:xfrm>
            <a:off x="857224" y="1714488"/>
            <a:ext cx="335758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678769"/>
            <a:ext cx="2890825" cy="433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7" y="1428736"/>
            <a:ext cx="428628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714488"/>
            <a:ext cx="3425740" cy="455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71612"/>
            <a:ext cx="292895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1500174"/>
            <a:ext cx="4810131" cy="4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2873627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6477" y="2143116"/>
            <a:ext cx="5057490" cy="354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976" y="571480"/>
            <a:ext cx="7100910" cy="42862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643050"/>
            <a:ext cx="6400800" cy="39957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428736"/>
            <a:ext cx="642942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3732225" cy="37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6" name="AutoShape 4" descr="impact-shop-5945.webp (1800×1200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impact-shop-5945.webp (1800×1200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impact-shop-5945.webp (1800×1200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3"/>
          <a:srcRect l="18550" t="14296" r="14068" b="11600"/>
          <a:stretch>
            <a:fillRect/>
          </a:stretch>
        </p:blipFill>
        <p:spPr bwMode="auto">
          <a:xfrm>
            <a:off x="4286248" y="3286124"/>
            <a:ext cx="4469916" cy="3264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09" y="1000108"/>
            <a:ext cx="8087053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142984"/>
            <a:ext cx="7286676" cy="524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643050"/>
            <a:ext cx="5286412" cy="437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337033"/>
            <a:ext cx="6793343" cy="480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26454"/>
            <a:ext cx="8196290" cy="418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32622" y="1554163"/>
            <a:ext cx="563977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14546" y="714356"/>
            <a:ext cx="4357718" cy="578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73</TotalTime>
  <Words>5</Words>
  <Application>Microsoft Office PowerPoint</Application>
  <PresentationFormat>On-screen Show (4:3)</PresentationFormat>
  <Paragraphs>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Trek</vt:lpstr>
      <vt:lpstr> Gyékényfonás  Borson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Deftones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Gyékényfonás Borson</dc:title>
  <dc:creator>ildiko.barabas</dc:creator>
  <cp:lastModifiedBy>ildiko.barabas</cp:lastModifiedBy>
  <cp:revision>8</cp:revision>
  <dcterms:created xsi:type="dcterms:W3CDTF">2025-10-29T12:16:54Z</dcterms:created>
  <dcterms:modified xsi:type="dcterms:W3CDTF">2025-10-29T13:29:54Z</dcterms:modified>
</cp:coreProperties>
</file>